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536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D86895-59DF-488C-8DF2-8F913E9A8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C5E3EE1-22D1-4506-B096-5A496F1A2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E1F2D4-66C8-4D05-8495-525DE5D7C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CB04F6-DE3D-4BD7-8965-5B82BDC89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E01E4C-707D-4D6C-88D2-058C05BD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008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0886EC-88E0-4DCC-B501-09AA05D75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9EA43DB-CAEF-4198-8967-0DC3BC6ADF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9932CC-FD96-408F-9594-B37C1B47B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E73C35-993A-4650-A3D6-202719F19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EF5416-465C-489F-837A-D54B210D3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92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DDD715D-C9CC-4FA9-919A-16A5358DD5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4EA225A-4F25-41BD-BF51-65E4DFEA03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51B662-A12D-4181-B327-A3DA9CD92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F7756C-3167-4749-99AB-CCB4A592B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4962CC-455A-4EA4-A778-8ABC415F4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074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0C6353-AE39-46D5-B7C8-1A8B8C683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FD020F-C42C-4F47-AA8A-6A1A47D5C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26AE32-D5A3-4343-B8A0-6412F1B2C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60E092-3AF6-4179-8738-2280992F1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1B0004-0EBD-464B-8E1E-B76839528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09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387ACF-3A61-4CCC-9CD2-3FE7E3347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EFB8A7-A0A7-48FF-9A91-4260C5072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10677D-4961-4D5D-A98A-2F71B6558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A980DA-AFB0-4505-A76F-46F777BC3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EDCCF5-4F23-45E9-B00F-FD68DA3F0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2220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461AF-6FBC-4B35-BC3F-ED471116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19B324-D9EF-4F1E-9989-37F73AF6FF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DB3296F-BA08-46B9-A792-7C111D9D4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A4418B-6F76-4CB6-A236-2749E9EC5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BA8068-C0CE-4B71-9B74-9F4ED3EAA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ABB5CA5-55CD-41EA-95D5-181E41015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0644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82090-97CF-4748-A375-C055FB663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C35CD6-BBEB-43DC-B88E-E1C96E814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489C9D8-D46F-4FD3-ACD8-BBCD25EA6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A262EA5-9250-4E5A-8533-C585EA85D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9AC90E7-AEEA-48FD-BDF9-D7E6B71F93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A942DE-27E2-4253-9422-B259ACDEE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D6CACD9-DDC6-4B68-AAD3-07DBD974C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4CF81B9-8B62-4AAE-97ED-007087CA9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9348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136543-14C1-4783-B8F1-01C714C29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0F26A7-4A9B-4A77-A241-DCA976E2A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D502EC2-A5D6-4F3F-B8B5-20E85128A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08339B-F646-4010-A088-4D5C6BC64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073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F5ACE76-3618-45A4-AA9E-F25B6C2D3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BAA8B5D-F904-45B7-9311-52991610B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7FE2987-F4CA-41B3-9A91-489AC169B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043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3FA16E-C9EA-4F83-877C-9365A76F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1D3CF0-1FE0-4605-98B5-996DB091F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DCAAF80-6057-4229-8BC6-C3A637A77C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A79ED8C-0E7D-4F23-B994-793C6D8AB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7988A6-E171-4329-B85A-2F0D5A214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AA8F66-05E2-4786-B306-FC6BBF078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0727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2CD925-7F48-45F9-A314-6008282A5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12C79FA-5B0A-42D7-8733-00B417487D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28E35B5-FE99-44B6-A5AF-AD9B75605B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DC3F60-2323-45B8-B14C-1A36ED3B7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813375B-6687-484B-A543-D68B86931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80218ED-EB56-4A6C-AE97-C5B08043E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2014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3EE7389-D951-4B11-AE55-7BD92D449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BD763F-2D8D-4688-B12D-5DB6B3CE4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F23776-456E-4CAF-B816-6C19EE8521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31EB4-888C-40C4-B7A5-4CDF7D44982E}" type="datetimeFigureOut">
              <a:rPr lang="zh-CN" altLang="en-US" smtClean="0"/>
              <a:t>2025/1/13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7040FF-7765-4E0A-AB03-28C4B510B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13B197-9E26-4E32-965A-55206C65C0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03DBF-5000-402E-AE06-335BF5246D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221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CA0F01E-B69C-40CD-B6A1-3B6CD4A578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4" t="22456" r="25021" b="13824"/>
          <a:stretch/>
        </p:blipFill>
        <p:spPr>
          <a:xfrm>
            <a:off x="8529616" y="0"/>
            <a:ext cx="3005285" cy="360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B8F7206-8E22-4A28-B8BD-0B03194DD0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4" t="23279" r="34675" b="22505"/>
          <a:stretch/>
        </p:blipFill>
        <p:spPr>
          <a:xfrm>
            <a:off x="588545" y="-1"/>
            <a:ext cx="2665889" cy="360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FD7F8A7-8B8F-406A-A19E-3349C1027B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5" t="12994" r="7589" b="10094"/>
          <a:stretch/>
        </p:blipFill>
        <p:spPr>
          <a:xfrm>
            <a:off x="3254434" y="0"/>
            <a:ext cx="5275182" cy="360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83393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Sheng Dong</dc:creator>
  <cp:lastModifiedBy>Sheng Dong</cp:lastModifiedBy>
  <cp:revision>2</cp:revision>
  <dcterms:created xsi:type="dcterms:W3CDTF">2025-01-12T18:20:03Z</dcterms:created>
  <dcterms:modified xsi:type="dcterms:W3CDTF">2025-01-12T18:23:28Z</dcterms:modified>
</cp:coreProperties>
</file>

<file path=docProps/thumbnail.jpeg>
</file>